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3171825"/>
            <a:ext cx="79057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3269"/>
            <a:ext cx="11553825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3472637"/>
            <a:ext cx="64556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38510" y="4537762"/>
            <a:ext cx="64556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9991" y="6093296"/>
            <a:ext cx="64556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23838" y="6093296"/>
            <a:ext cx="64556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244842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767356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259725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4721949"/>
            <a:ext cx="79208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05025"/>
            <a:ext cx="1155382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92833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55057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27329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38362"/>
            <a:ext cx="1157287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356992"/>
            <a:ext cx="58326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61048"/>
            <a:ext cx="58326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71875"/>
            <a:ext cx="58326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52675"/>
            <a:ext cx="11582400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911288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